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9" r:id="rId3"/>
    <p:sldId id="296" r:id="rId4"/>
    <p:sldId id="307" r:id="rId5"/>
    <p:sldId id="297" r:id="rId6"/>
    <p:sldId id="303" r:id="rId7"/>
    <p:sldId id="280" r:id="rId8"/>
    <p:sldId id="298" r:id="rId9"/>
    <p:sldId id="299" r:id="rId10"/>
    <p:sldId id="300" r:id="rId11"/>
    <p:sldId id="301" r:id="rId12"/>
    <p:sldId id="302" r:id="rId13"/>
    <p:sldId id="304" r:id="rId14"/>
    <p:sldId id="306" r:id="rId15"/>
    <p:sldId id="305" r:id="rId16"/>
    <p:sldId id="287" r:id="rId17"/>
    <p:sldId id="266" r:id="rId18"/>
    <p:sldId id="308" r:id="rId19"/>
    <p:sldId id="267" r:id="rId20"/>
    <p:sldId id="286" r:id="rId21"/>
    <p:sldId id="295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E99A-A3BB-4FEF-B1FE-76E4C258122F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588A-03A4-44A0-B271-9DE8BD1C0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588A-03A4-44A0-B271-9DE8BD1C0D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78A2-C28B-4492-8DBD-AC2A689B36C1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19BE-C95F-42CF-9061-D0289F968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990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Non-Governmental Organizations and the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Commodification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of ethnicity and the environment in Cop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á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n, Honduras </a:t>
            </a:r>
            <a:endParaRPr lang="en-US" sz="20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15000"/>
            <a:ext cx="7543800" cy="1143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Fredy R. Rodriguez Mejia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Michigan State University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American Anthropological Association Annual Meetings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December 2009</a:t>
            </a:r>
            <a:endParaRPr 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93299"/>
            <a:ext cx="5562600" cy="41693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81600" y="617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Metz ( 2006, 2009) Fischer (1999, 2001)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6477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Metz, McNeil, and Hull (2009:6</a:t>
            </a:r>
            <a:r>
              <a:rPr lang="en-US" dirty="0" smtClean="0">
                <a:solidFill>
                  <a:srgbClr val="FFC000"/>
                </a:solidFill>
              </a:rPr>
              <a:t>), Mortensen (2009)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48400" y="6412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Escobar (1996), Little (2004)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9"/>
            <a:ext cx="9144000" cy="68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864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Metz (2006:141</a:t>
            </a:r>
            <a:r>
              <a:rPr lang="en-US" dirty="0" smtClean="0">
                <a:solidFill>
                  <a:srgbClr val="FFC000"/>
                </a:solidFill>
              </a:rPr>
              <a:t>), Mortensen (2005)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7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edyrafael\Desktop\Pictures\My Pictures\Copan Black and white\01-23-2004 04;00;42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96" y="533400"/>
            <a:ext cx="8929787" cy="5791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redyrafael\Desktop\Fieldwork Summer 2008\2008 Honduras Pictures\CIMG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81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redyrafael\Desktop\Fieldwork Summer 2008\2008 Honduras Pictures\CIMG4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"/>
            <a:ext cx="4953000" cy="660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Postero</a:t>
            </a:r>
            <a:r>
              <a:rPr lang="en-US" dirty="0" smtClean="0">
                <a:solidFill>
                  <a:srgbClr val="FFC000"/>
                </a:solidFill>
              </a:rPr>
              <a:t> and </a:t>
            </a:r>
            <a:r>
              <a:rPr lang="en-US" dirty="0" err="1" smtClean="0">
                <a:solidFill>
                  <a:srgbClr val="FFC000"/>
                </a:solidFill>
              </a:rPr>
              <a:t>Zamosc</a:t>
            </a:r>
            <a:r>
              <a:rPr lang="en-US" dirty="0" smtClean="0">
                <a:solidFill>
                  <a:srgbClr val="FFC000"/>
                </a:solidFill>
              </a:rPr>
              <a:t> (2006) Hale (2005)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panhonduras.org/fotos/fotos/maps/Hondura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7" y="76200"/>
            <a:ext cx="8373953" cy="58674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33400" y="31242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 descr="http://ena.ecovillage.org/English/region/Mesoamerica/images/meso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26237" cy="2895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315200" y="5562600"/>
            <a:ext cx="381000" cy="381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edyrafael\Desktop\Pictures\My Pictures\Copan Black and white\Copy of Grupo 01-23-2004 04;00;42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924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59552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Warren (1998), Keck and </a:t>
            </a:r>
            <a:r>
              <a:rPr lang="en-US" dirty="0" err="1" smtClean="0">
                <a:solidFill>
                  <a:srgbClr val="FFC000"/>
                </a:solidFill>
              </a:rPr>
              <a:t>Sikkink</a:t>
            </a:r>
            <a:r>
              <a:rPr lang="en-US" dirty="0" smtClean="0">
                <a:solidFill>
                  <a:srgbClr val="FFC000"/>
                </a:solidFill>
              </a:rPr>
              <a:t> (1998), (Metz 2009</a:t>
            </a:r>
            <a:r>
              <a:rPr lang="en-US" dirty="0" smtClean="0">
                <a:solidFill>
                  <a:srgbClr val="FFC000"/>
                </a:solidFill>
              </a:rPr>
              <a:t>), </a:t>
            </a:r>
            <a:r>
              <a:rPr lang="en-US" dirty="0" err="1" smtClean="0">
                <a:solidFill>
                  <a:srgbClr val="FFC000"/>
                </a:solidFill>
              </a:rPr>
              <a:t>Loker</a:t>
            </a:r>
            <a:r>
              <a:rPr lang="en-US" dirty="0" smtClean="0">
                <a:solidFill>
                  <a:srgbClr val="FFC000"/>
                </a:solidFill>
              </a:rPr>
              <a:t> (2009)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Fredy Rafael\Desktop\Fotos Freddy from Tomas\Fotos Freddy\DSC0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53000" y="6260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2008 strike in Copan archaeological park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Fredy Rafael\Desktop\Resized pictures for AAA 2009\CIMG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7"/>
            <a:ext cx="9144000" cy="685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82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edy Rafael\Desktop\Resized pictures for AAA 2009\CIMG4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553" y="127853"/>
            <a:ext cx="4934648" cy="65777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4288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528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Wainwright (2008), </a:t>
            </a:r>
            <a:r>
              <a:rPr lang="en-US" dirty="0" smtClean="0">
                <a:solidFill>
                  <a:srgbClr val="FFC000"/>
                </a:solidFill>
              </a:rPr>
              <a:t>Mortensen (2005) Casta</a:t>
            </a:r>
            <a:r>
              <a:rPr lang="en-US" dirty="0" smtClean="0">
                <a:solidFill>
                  <a:srgbClr val="FFC000"/>
                </a:solidFill>
                <a:latin typeface="Times New Roman"/>
                <a:cs typeface="Times New Roman"/>
              </a:rPr>
              <a:t>ñeda </a:t>
            </a:r>
            <a:r>
              <a:rPr lang="en-US" dirty="0" smtClean="0">
                <a:solidFill>
                  <a:srgbClr val="FFC000"/>
                </a:solidFill>
                <a:latin typeface="Times New Roman"/>
                <a:cs typeface="Times New Roman"/>
              </a:rPr>
              <a:t>(1996)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7800"/>
            <a:ext cx="4724400" cy="629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974994" cy="662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43400" y="64124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Mortensen (2005, 2009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123</Words>
  <Application>Microsoft Office PowerPoint</Application>
  <PresentationFormat>On-screen Show (4:3)</PresentationFormat>
  <Paragraphs>15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Non-Governmental Organizations and the Commodification of ethnicity and the environment in Copán, Honduras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Non-Governmental Organizations and the Politization of Environmental Practices in Copan, Honduras</dc:title>
  <dc:creator>Fredy R. Rodriguez</dc:creator>
  <cp:lastModifiedBy>Fredy R. Rodriguez</cp:lastModifiedBy>
  <cp:revision>65</cp:revision>
  <dcterms:created xsi:type="dcterms:W3CDTF">2009-11-04T21:00:40Z</dcterms:created>
  <dcterms:modified xsi:type="dcterms:W3CDTF">2009-12-04T13:56:42Z</dcterms:modified>
</cp:coreProperties>
</file>